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6" d="100"/>
          <a:sy n="46" d="100"/>
        </p:scale>
        <p:origin x="-125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E7438D-AFDE-45C3-BD13-4160E8CC84C5}" type="datetimeFigureOut">
              <a:rPr lang="en-US" smtClean="0"/>
              <a:pPr/>
              <a:t>12/14/2010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C15093-7E91-4020-96AF-4B0F850B322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 l="-5000" r="-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572000"/>
            <a:ext cx="9144000" cy="2286000"/>
          </a:xfrm>
        </p:spPr>
        <p:txBody>
          <a:bodyPr>
            <a:normAutofit/>
          </a:bodyPr>
          <a:lstStyle/>
          <a:p>
            <a:r>
              <a:rPr lang="en-US" sz="5400" dirty="0" smtClean="0">
                <a:latin typeface="Berlin Sans FB" pitchFamily="34" charset="0"/>
              </a:rPr>
              <a:t>				Police arrive, three </a:t>
            </a:r>
            <a:r>
              <a:rPr lang="en-US" sz="5400" dirty="0" smtClean="0">
                <a:latin typeface="Berlin Sans FB" pitchFamily="34" charset="0"/>
              </a:rPr>
              <a:t>minutes </a:t>
            </a:r>
            <a:r>
              <a:rPr lang="en-US" sz="5400" dirty="0" smtClean="0">
                <a:latin typeface="Berlin Sans FB" pitchFamily="34" charset="0"/>
              </a:rPr>
              <a:t>too late.</a:t>
            </a:r>
            <a:endParaRPr lang="en-US" sz="5400" dirty="0">
              <a:latin typeface="Berlin Sans FB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0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    Police arrive, three minutes too late.</vt:lpstr>
    </vt:vector>
  </TitlesOfParts>
  <Company>FHSD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Police arrive, three minuets too late</dc:title>
  <dc:creator>jasminejay</dc:creator>
  <cp:lastModifiedBy>jasminejay</cp:lastModifiedBy>
  <cp:revision>3</cp:revision>
  <dcterms:created xsi:type="dcterms:W3CDTF">2010-12-14T14:22:01Z</dcterms:created>
  <dcterms:modified xsi:type="dcterms:W3CDTF">2010-12-14T14:50:51Z</dcterms:modified>
</cp:coreProperties>
</file>

<file path=docProps/thumbnail.jpeg>
</file>